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</p:sldIdLst>
  <p:sldSz cx="9144000" cy="5715000" type="screen16x1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4" autoAdjust="0"/>
    <p:restoredTop sz="94610" autoAdjust="0"/>
  </p:normalViewPr>
  <p:slideViewPr>
    <p:cSldViewPr>
      <p:cViewPr varScale="1">
        <p:scale>
          <a:sx n="106" d="100"/>
          <a:sy n="106" d="100"/>
        </p:scale>
        <p:origin x="-510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097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9722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09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15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1851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614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544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150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201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299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069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2998B6-6767-4731-BFFB-452EA5DC957D}" type="datetimeFigureOut">
              <a:rPr lang="en-US" smtClean="0"/>
              <a:t>2/26/2010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DBEE8-800A-4A4E-B06C-377E5FA48C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95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Graphing Parabolas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February 26,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52791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x-intercepts and the vertex to graph a parabola.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48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graph a parabola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en-US" dirty="0" smtClean="0"/>
              <a:t>Find the vertex</a:t>
            </a:r>
          </a:p>
          <a:p>
            <a:pPr marL="514350" indent="-514350">
              <a:buAutoNum type="arabicParenR"/>
            </a:pPr>
            <a:r>
              <a:rPr lang="en-US" dirty="0" smtClean="0"/>
              <a:t>Find the x intercepts</a:t>
            </a:r>
          </a:p>
          <a:p>
            <a:pPr marL="514350" indent="-514350">
              <a:buAutoNum type="arabicParenR"/>
            </a:pPr>
            <a:r>
              <a:rPr lang="en-US" dirty="0" smtClean="0"/>
              <a:t>Graph these three points</a:t>
            </a:r>
          </a:p>
          <a:p>
            <a:pPr marL="514350" indent="-514350">
              <a:buAutoNum type="arabicParenR"/>
            </a:pPr>
            <a:r>
              <a:rPr lang="en-US" dirty="0" smtClean="0"/>
              <a:t>Draw a smooth curve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33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 x</a:t>
            </a:r>
            <a:r>
              <a:rPr lang="en-US" baseline="30000" dirty="0" smtClean="0"/>
              <a:t>2</a:t>
            </a:r>
            <a:r>
              <a:rPr lang="en-US" dirty="0" smtClean="0"/>
              <a:t> - 12x + 34</a:t>
            </a:r>
            <a:endParaRPr lang="en-US" dirty="0"/>
          </a:p>
        </p:txBody>
      </p:sp>
      <p:pic>
        <p:nvPicPr>
          <p:cNvPr id="11" name="Picture 2" descr="http://www.edhelperclipart.com/clipart/gpaper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68500"/>
            <a:ext cx="281463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8615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 5x</a:t>
            </a:r>
            <a:r>
              <a:rPr lang="en-US" baseline="30000" dirty="0" smtClean="0"/>
              <a:t>2</a:t>
            </a:r>
            <a:r>
              <a:rPr lang="en-US" dirty="0" smtClean="0"/>
              <a:t> - 4x - 1</a:t>
            </a:r>
            <a:endParaRPr lang="en-US" dirty="0"/>
          </a:p>
        </p:txBody>
      </p:sp>
      <p:pic>
        <p:nvPicPr>
          <p:cNvPr id="11" name="Picture 2" descr="http://www.edhelperclipart.com/clipart/gpaper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68500"/>
            <a:ext cx="281463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3506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 3x</a:t>
            </a:r>
            <a:r>
              <a:rPr lang="en-US" baseline="30000" dirty="0" smtClean="0"/>
              <a:t>2</a:t>
            </a:r>
            <a:r>
              <a:rPr lang="en-US" dirty="0" smtClean="0"/>
              <a:t> - 6x + 1</a:t>
            </a:r>
            <a:endParaRPr lang="en-US" dirty="0"/>
          </a:p>
        </p:txBody>
      </p:sp>
      <p:pic>
        <p:nvPicPr>
          <p:cNvPr id="11" name="Picture 2" descr="http://www.edhelperclipart.com/clipart/gpaper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968500"/>
            <a:ext cx="281463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3102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 = -11x</a:t>
            </a:r>
            <a:r>
              <a:rPr lang="en-US" baseline="30000" dirty="0" smtClean="0"/>
              <a:t>2</a:t>
            </a:r>
            <a:r>
              <a:rPr lang="en-US" dirty="0" smtClean="0"/>
              <a:t> + 4x + 1</a:t>
            </a:r>
            <a:endParaRPr lang="en-US" dirty="0"/>
          </a:p>
        </p:txBody>
      </p:sp>
      <p:pic>
        <p:nvPicPr>
          <p:cNvPr id="5" name="Picture 2" descr="http://www.edhelperclipart.com/clipart/gpaper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78000"/>
            <a:ext cx="2814638" cy="233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242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xmlns:mc="http://schemas.openxmlformats.org/markup-compatibility/2006" xmlns:a14="http://schemas.microsoft.com/office/drawing/2010/main" val="000000" mc:Ignorable="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49</Words>
  <Application>Microsoft Office PowerPoint</Application>
  <PresentationFormat>On-screen Show (16:10)</PresentationFormat>
  <Paragraphs>13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Graphing Parabolas</vt:lpstr>
      <vt:lpstr>Objectives</vt:lpstr>
      <vt:lpstr>How to graph a parabola</vt:lpstr>
      <vt:lpstr>y = x2 - 12x + 34</vt:lpstr>
      <vt:lpstr>y = 5x2 - 4x - 1</vt:lpstr>
      <vt:lpstr>y = 3x2 - 6x + 1</vt:lpstr>
      <vt:lpstr>y = -11x2 + 4x + 1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Graphing Parabolas</dc:title>
  <dc:creator>Ameena</dc:creator>
  <cp:lastModifiedBy>Ameena</cp:lastModifiedBy>
  <cp:revision>6</cp:revision>
  <dcterms:created xsi:type="dcterms:W3CDTF">2010-02-26T20:59:38Z</dcterms:created>
  <dcterms:modified xsi:type="dcterms:W3CDTF">2010-02-26T22:18:22Z</dcterms:modified>
</cp:coreProperties>
</file>